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030" r:id="rId2"/>
    <p:sldId id="1003" r:id="rId3"/>
    <p:sldId id="1049" r:id="rId4"/>
    <p:sldId id="1050" r:id="rId5"/>
    <p:sldId id="1051" r:id="rId6"/>
    <p:sldId id="1052" r:id="rId7"/>
    <p:sldId id="1053" r:id="rId8"/>
    <p:sldId id="1054" r:id="rId9"/>
    <p:sldId id="1055" r:id="rId10"/>
    <p:sldId id="1057" r:id="rId11"/>
    <p:sldId id="1058" r:id="rId12"/>
    <p:sldId id="1060" r:id="rId13"/>
    <p:sldId id="1056" r:id="rId14"/>
    <p:sldId id="1048" r:id="rId15"/>
    <p:sldId id="1059" r:id="rId16"/>
    <p:sldId id="1061" r:id="rId17"/>
    <p:sldId id="275" r:id="rId18"/>
    <p:sldId id="1062" r:id="rId19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08080"/>
    <a:srgbClr val="262626"/>
    <a:srgbClr val="FF0000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4" autoAdjust="0"/>
    <p:restoredTop sz="79143" autoAdjust="0"/>
  </p:normalViewPr>
  <p:slideViewPr>
    <p:cSldViewPr snapToGrid="0">
      <p:cViewPr varScale="1">
        <p:scale>
          <a:sx n="96" d="100"/>
          <a:sy n="96" d="100"/>
        </p:scale>
        <p:origin x="18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14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2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Relationship Id="rId8" Type="http://schemas.openxmlformats.org/officeDocument/2006/relationships/customXml" Target="../ink/ink3.xml"/><Relationship Id="rId3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br>
              <a:rPr lang="en-GB" sz="3200" dirty="0"/>
            </a:br>
            <a:r>
              <a:rPr lang="en-GB" sz="3200" dirty="0"/>
              <a:t>Propulsion Systems for e-VTOL aircraft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3354050"/>
            <a:ext cx="8374063" cy="111125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Jordan Eriksen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Supervisors: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Grimshaw, Dr James Taylor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≤0.3313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0.3313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0.5275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The Take-Off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AE7-F926-694D-9375-E3700B8C1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067487"/>
            <a:ext cx="3147305" cy="1771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75A1A6-06E2-884C-B5C7-F09ADDF5B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00" y="3067487"/>
            <a:ext cx="3147305" cy="177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4BC00-31A0-E04C-B014-E6DABD3EC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" y="1666487"/>
            <a:ext cx="3149952" cy="1771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C9441-A73C-AB4A-92A1-C10BE55F2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5" y="1687920"/>
            <a:ext cx="3147305" cy="1771848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89" y="1850057"/>
            <a:ext cx="6301436" cy="4067175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in static hover?</a:t>
            </a:r>
          </a:p>
          <a:p>
            <a:pPr marL="0" indent="0" algn="ctr">
              <a:buNone/>
            </a:pPr>
            <a:endParaRPr lang="en-GB" sz="3200" b="1" dirty="0"/>
          </a:p>
          <a:p>
            <a:pPr marL="0" indent="0" algn="ctr">
              <a:buNone/>
            </a:pPr>
            <a:r>
              <a:rPr lang="en-GB" sz="3200" b="1" dirty="0"/>
              <a:t>Are ducted fans dynamically stable in an e-VTOL application?</a:t>
            </a: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5234268" y="3017923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3DA91F-C84E-C54F-ADB3-63AF1AA48785}"/>
              </a:ext>
            </a:extLst>
          </p:cNvPr>
          <p:cNvGrpSpPr/>
          <p:nvPr/>
        </p:nvGrpSpPr>
        <p:grpSpPr>
          <a:xfrm>
            <a:off x="4978260" y="5759496"/>
            <a:ext cx="3387530" cy="321094"/>
            <a:chOff x="4399768" y="5942581"/>
            <a:chExt cx="3387530" cy="32109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EE3125-CDC7-F94F-B1B7-75335B5423EF}"/>
                </a:ext>
              </a:extLst>
            </p:cNvPr>
            <p:cNvGrpSpPr/>
            <p:nvPr/>
          </p:nvGrpSpPr>
          <p:grpSpPr>
            <a:xfrm rot="1317929">
              <a:off x="4399768" y="5955197"/>
              <a:ext cx="2023860" cy="308478"/>
              <a:chOff x="6484335" y="4001294"/>
              <a:chExt cx="4569187" cy="6964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CAE9600-6CF3-2445-BC95-C8770CE9503D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985E0A3-7555-5E48-A215-0DDFED42B8D2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7A45C6B3-16A8-9641-B812-C093CA236DE8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E81997-AFD4-434A-A66B-6C6BE6C80569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Isosceles Triangle 11">
                    <a:extLst>
                      <a:ext uri="{FF2B5EF4-FFF2-40B4-BE49-F238E27FC236}">
                        <a16:creationId xmlns:a16="http://schemas.microsoft.com/office/drawing/2014/main" id="{60F00FC7-6D42-694C-AFFB-ECCBE2C3AA7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226BFEB-51C4-5E43-A3D0-6E823E6FFA1B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ardrop 39">
                  <a:extLst>
                    <a:ext uri="{FF2B5EF4-FFF2-40B4-BE49-F238E27FC236}">
                      <a16:creationId xmlns:a16="http://schemas.microsoft.com/office/drawing/2014/main" id="{91EB2286-ED6B-7A4A-AC0F-84A58B787375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3109DD8-A6DB-1449-A955-D0474935273D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586E1AB6-1403-EB41-B4EB-C692D6D53B1C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317DDD86-D465-3F43-A85F-28578751FA31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989324EF-8098-2744-B404-A8F23BDF6EB5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F438EA9-7CA0-AF4C-812F-3A9DC3FD82CC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63EEE3-33DB-2440-A955-4A6A418E990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3BEBF7D7-C2F7-0842-8DEA-AFB95A4DF2B1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24DEFF49-9170-264A-9E03-9D1BA0DB18D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Isosceles Triangle 36">
                    <a:extLst>
                      <a:ext uri="{FF2B5EF4-FFF2-40B4-BE49-F238E27FC236}">
                        <a16:creationId xmlns:a16="http://schemas.microsoft.com/office/drawing/2014/main" id="{EA0FCA0C-AFE3-AF49-BFF6-867FB95241AE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86F169F9-B17A-4948-A045-833E81D3E354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ardrop 32">
                  <a:extLst>
                    <a:ext uri="{FF2B5EF4-FFF2-40B4-BE49-F238E27FC236}">
                      <a16:creationId xmlns:a16="http://schemas.microsoft.com/office/drawing/2014/main" id="{1E59D48C-5716-2F4F-BF31-0EF5E5C98FB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Teardrop 33">
                  <a:extLst>
                    <a:ext uri="{FF2B5EF4-FFF2-40B4-BE49-F238E27FC236}">
                      <a16:creationId xmlns:a16="http://schemas.microsoft.com/office/drawing/2014/main" id="{8BE94A22-85D2-A247-B4AA-405AC34C1F99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3BEAD37-ED50-2E43-B6A1-8CBB719FA7B5}"/>
                </a:ext>
              </a:extLst>
            </p:cNvPr>
            <p:cNvSpPr/>
            <p:nvPr/>
          </p:nvSpPr>
          <p:spPr bwMode="auto">
            <a:xfrm>
              <a:off x="6675435" y="5942581"/>
              <a:ext cx="1111863" cy="314668"/>
            </a:xfrm>
            <a:prstGeom prst="rightArrow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/>
              <a:t>Are ducted fans more efficient in static hover?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0" cy="1551244"/>
            <a:chOff x="5610188" y="1916347"/>
            <a:chExt cx="4008811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8" y="1916347"/>
              <a:ext cx="4008811" cy="1319938"/>
              <a:chOff x="7390190" y="3708693"/>
              <a:chExt cx="4008811" cy="13199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7564</TotalTime>
  <Words>2078</Words>
  <Application>Microsoft Macintosh PowerPoint</Application>
  <PresentationFormat>On-screen Show (4:3)</PresentationFormat>
  <Paragraphs>329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 Math</vt:lpstr>
      <vt:lpstr>blank</vt:lpstr>
      <vt:lpstr> Propulsion Systems for e-VTOL aircraft </vt:lpstr>
      <vt:lpstr>PowerPoint Presentation</vt:lpstr>
      <vt:lpstr>Project Questions</vt:lpstr>
      <vt:lpstr>Are ducted fans more efficient in static hover?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Jordan Eriksen</cp:lastModifiedBy>
  <cp:revision>1533</cp:revision>
  <cp:lastPrinted>2012-12-13T15:48:07Z</cp:lastPrinted>
  <dcterms:created xsi:type="dcterms:W3CDTF">2008-03-27T10:29:55Z</dcterms:created>
  <dcterms:modified xsi:type="dcterms:W3CDTF">2020-01-02T17:20:45Z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